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6" Type="http://schemas.openxmlformats.org/officeDocument/2006/relationships/image" Target="../media/image15.tif"/><Relationship Id="rId7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5.tif"/><Relationship Id="rId5" Type="http://schemas.openxmlformats.org/officeDocument/2006/relationships/image" Target="../media/image17.tif"/><Relationship Id="rId6" Type="http://schemas.openxmlformats.org/officeDocument/2006/relationships/image" Target="../media/image18.tif"/><Relationship Id="rId7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 Aware Resizing of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Merritt, Andrew Novicki, </a:t>
            </a:r>
            <a:r>
              <a:rPr lang="en-US" dirty="0" err="1" smtClean="0"/>
              <a:t>Jinyuan</a:t>
            </a:r>
            <a:r>
              <a:rPr lang="en-US" dirty="0" smtClean="0"/>
              <a:t> Zhao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3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images need to be resized to properly fit on a display. Brute force resizing of the image can lead to objects of interest losing focus to background. </a:t>
            </a:r>
          </a:p>
          <a:p>
            <a:r>
              <a:rPr lang="en-US" dirty="0" smtClean="0"/>
              <a:t>Our goal is to resize an n x m image to n’ x m’, while still preserving the visual coherence.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10" y="5149441"/>
            <a:ext cx="4819502" cy="120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56" y="3759413"/>
            <a:ext cx="4788609" cy="120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3" y="4052462"/>
            <a:ext cx="3924300" cy="2305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121" y="5988884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3907" y="4645172"/>
            <a:ext cx="250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Resized by scaling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1699" y="5981534"/>
            <a:ext cx="34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 Aware Resizing </a:t>
            </a:r>
            <a:r>
              <a:rPr lang="en-US" smtClean="0">
                <a:solidFill>
                  <a:schemeClr val="bg1"/>
                </a:solidFill>
              </a:rPr>
              <a:t>(ideal)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Carving Method of Image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23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image is divided into vertical and horizontal seams: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energy of each seam is computed: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seam with the minimum energy is then found, and the image can be expanded or squeezed by duplicating or removing the seam with the minimum energy.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The image is resized in the x direction, followed by the y dimension by this method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3" y="1690688"/>
            <a:ext cx="4221127" cy="282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0228" y="4205790"/>
            <a:ext cx="2881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Example horizontal and vertical seam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202712"/>
            <a:ext cx="467995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605411"/>
            <a:ext cx="4552950" cy="27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3296813"/>
            <a:ext cx="17843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87" y="1424958"/>
            <a:ext cx="5161755" cy="302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Carving Method of Image Resizing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88" y="1407330"/>
            <a:ext cx="5161755" cy="30297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7" y="1488556"/>
            <a:ext cx="5398008" cy="3168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7" y="5392767"/>
            <a:ext cx="50292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544" y="4252390"/>
            <a:ext cx="23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(644x378)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757" y="6280735"/>
            <a:ext cx="23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Resized (600x150)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Shrinking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60" y="1556748"/>
            <a:ext cx="2600960" cy="26009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60" y="4414013"/>
            <a:ext cx="20320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68" y="1556748"/>
            <a:ext cx="2600960" cy="260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68" y="4414013"/>
            <a:ext cx="2032000" cy="203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4" y="1556748"/>
            <a:ext cx="2600960" cy="2600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4" y="4414013"/>
            <a:ext cx="2032000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365" y="2380129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 smtClean="0"/>
              <a:t>512x512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5153" y="5106847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</a:p>
          <a:p>
            <a:r>
              <a:rPr lang="en-US" dirty="0" smtClean="0"/>
              <a:t>400x400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4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Enlarging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50" y="1677241"/>
            <a:ext cx="1950720" cy="19507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6" y="1655413"/>
            <a:ext cx="1950720" cy="195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64" y="1655413"/>
            <a:ext cx="1950720" cy="1950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50" y="4329953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6" y="4343400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64" y="4343400"/>
            <a:ext cx="2286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365" y="2380129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 smtClean="0"/>
              <a:t>512x512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5153" y="5106847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</a:p>
          <a:p>
            <a:r>
              <a:rPr lang="en-US" dirty="0" smtClean="0"/>
              <a:t>400x400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Proper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30" y="2249488"/>
            <a:ext cx="3810000" cy="213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3" y="1690688"/>
            <a:ext cx="32512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2336" y="4941888"/>
            <a:ext cx="439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subject</a:t>
            </a:r>
          </a:p>
          <a:p>
            <a:pPr algn="ctr"/>
            <a:r>
              <a:rPr lang="en-US" dirty="0" smtClean="0"/>
              <a:t>Minimum Energy Seams are easy to identify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558" y="4941888"/>
            <a:ext cx="512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objects</a:t>
            </a:r>
          </a:p>
          <a:p>
            <a:pPr algn="ctr"/>
            <a:r>
              <a:rPr lang="en-US" dirty="0" smtClean="0"/>
              <a:t>Minimum Energy seams are difficult to identify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Proper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50" y="2249488"/>
            <a:ext cx="2825960" cy="213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3" y="1690688"/>
            <a:ext cx="32512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2336" y="4941888"/>
            <a:ext cx="439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objects keep their shape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558" y="4941888"/>
            <a:ext cx="51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objects are distorted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whether to resample the image using conventional methods or using </a:t>
            </a:r>
            <a:r>
              <a:rPr lang="en-US" smtClean="0"/>
              <a:t>the seam-carving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228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Content Aware Resizing of Images</vt:lpstr>
      <vt:lpstr>Problem</vt:lpstr>
      <vt:lpstr>Seam Carving Method of Image Resizing</vt:lpstr>
      <vt:lpstr>Seam Carving Method of Image Resizing</vt:lpstr>
      <vt:lpstr>Image Shrinking</vt:lpstr>
      <vt:lpstr>Image Enlarging</vt:lpstr>
      <vt:lpstr>Using Proper Images</vt:lpstr>
      <vt:lpstr>Using Proper Images</vt:lpstr>
      <vt:lpstr>Further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Aware Resizing of Images</dc:title>
  <dc:creator>Andrew Novicki</dc:creator>
  <cp:lastModifiedBy>Andrew Novicki</cp:lastModifiedBy>
  <cp:revision>16</cp:revision>
  <dcterms:created xsi:type="dcterms:W3CDTF">2016-12-04T17:58:19Z</dcterms:created>
  <dcterms:modified xsi:type="dcterms:W3CDTF">2016-12-05T05:50:52Z</dcterms:modified>
</cp:coreProperties>
</file>